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74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23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201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545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74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4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468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1840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69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69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193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86F25-E22C-40AA-B2F6-6E4D28815804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C27E9-EE61-40CF-9B54-206BE7E5B8D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44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155971" y="251670"/>
            <a:ext cx="76981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Die Analysen der Lüftungslogger-Excelmappe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966787"/>
            <a:ext cx="11410950" cy="4924425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4809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Herbert Trauernicht</dc:creator>
  <cp:lastModifiedBy>Herbert Trauernicht</cp:lastModifiedBy>
  <cp:revision>12</cp:revision>
  <dcterms:created xsi:type="dcterms:W3CDTF">2016-05-31T06:10:21Z</dcterms:created>
  <dcterms:modified xsi:type="dcterms:W3CDTF">2016-10-06T16:34:16Z</dcterms:modified>
</cp:coreProperties>
</file>